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9" autoAdjust="0"/>
    <p:restoredTop sz="94660"/>
  </p:normalViewPr>
  <p:slideViewPr>
    <p:cSldViewPr snapToGrid="0">
      <p:cViewPr>
        <p:scale>
          <a:sx n="106" d="100"/>
          <a:sy n="106" d="100"/>
        </p:scale>
        <p:origin x="39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E953A-C3D8-B6D2-6590-9494D3C05C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451303-E1DA-D489-28D5-BC382F36FF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342C9B-E809-7FB4-2D9E-3B5DF2633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B2CC-6AB9-49BB-A36F-FB976B63D615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64F78-C582-1A85-6154-F53B08CFA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EB38B-572C-3F40-72C3-B5B231665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3B3E5-9352-44A8-B097-5DBF8F953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16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6B090-4205-C8F7-1614-6456D0DDB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A400A4-B4BE-0CAD-C711-CCF57C6E07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915AE-8985-2689-779F-0B812965F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B2CC-6AB9-49BB-A36F-FB976B63D615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6F783-2CEA-DD80-58B7-B3A717D99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C94DB-6B8B-395B-E993-1233E51E8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3B3E5-9352-44A8-B097-5DBF8F953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625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C06318-DC62-0100-21CB-78A5B5F865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5B3291-C97B-D45B-7F92-B26E5DDA54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B62713-B024-7800-A639-77F24CF74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B2CC-6AB9-49BB-A36F-FB976B63D615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494C0C-4E19-94A6-F4E7-8E888FCC2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99B23E-4A8F-35EB-D247-D6BA36660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3B3E5-9352-44A8-B097-5DBF8F953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534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09D76-F7DD-9448-8464-DEA0C9999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06851-81C1-66EE-0B9D-202EDF76E2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48B57D-B3D3-A255-0D94-2FABAC0CB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B2CC-6AB9-49BB-A36F-FB976B63D615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512109-DA35-5F40-D6D8-10322DAF9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B909D2-40B1-97EC-D2D8-958BFC08A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3B3E5-9352-44A8-B097-5DBF8F953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403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1FC3D-FEE0-E804-BE30-2FAE99E56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B818F-C6AD-F87B-8493-5E3DA69EF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F0766E-D3B0-7307-C034-FF2F2155E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B2CC-6AB9-49BB-A36F-FB976B63D615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32CE8-9448-4F4D-939D-F5CC484BB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AA9C06-EBDD-BC14-9153-3AC904EF6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3B3E5-9352-44A8-B097-5DBF8F953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281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7DE7D-BE19-001C-5432-3C1663C8E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C50180-4FF6-0683-9A60-3B31B19EB9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C9BF5D-660C-F1F3-8036-90EFCFCBDA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994440-FB14-B090-B012-E5B0A5CEC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B2CC-6AB9-49BB-A36F-FB976B63D615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6A33BC-713E-C18E-B204-DC2AC9770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8B2D20-2CC5-EDB1-3BE8-B413B659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3B3E5-9352-44A8-B097-5DBF8F953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0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527F0-D931-1E39-EDA8-BE9C9EC7C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C902C-25EC-3D50-0BD3-BA2A62CF4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ABBB0B-A69E-3EED-65FA-E9B931FCFC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8EE9F0-7CA9-1776-1010-E420CD7CD9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278F40-E4A6-4B92-ABE1-5B8D365CEF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349271-4F52-B29B-379B-AC97866D6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B2CC-6AB9-49BB-A36F-FB976B63D615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9491E4-54A9-B491-B155-AA8752B5A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D5561B-BC9A-78A3-471B-4B3A1837D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3B3E5-9352-44A8-B097-5DBF8F953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701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0B8B3-16C2-F8D3-7150-A4C051DBE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67FB70-5B62-66CE-B2BF-36B0032DC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B2CC-6AB9-49BB-A36F-FB976B63D615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CAE904-C763-3CCE-B5F1-030233ECA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3D9692-2D6F-D994-B9D0-0FE56104D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3B3E5-9352-44A8-B097-5DBF8F953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196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3BFF4F-749D-4804-0EEF-5B1ADF8DA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B2CC-6AB9-49BB-A36F-FB976B63D615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BD4E5E-4CF8-26A1-4DEB-763DF89E1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2EC19A-C871-0A71-B815-A783EF4DF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3B3E5-9352-44A8-B097-5DBF8F953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953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7030F-866F-E140-8E6D-22B093899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DD9CCB-3B04-3AAC-5B73-B84255B83F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2CA8F9-65BC-FE82-F303-6BB65AE2F1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3D04CD-76D8-056E-780D-3E154BCCF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B2CC-6AB9-49BB-A36F-FB976B63D615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C117F3-2769-B403-B508-F66DF1DF8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0FF0A-E53A-9DE2-1A57-F41CA7202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3B3E5-9352-44A8-B097-5DBF8F953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537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311BF-3948-FC1F-F71D-E912A8EEB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5B2179-A5F1-35C0-C66F-61C8D0C30B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B61E2E-D394-1511-FF0A-5DBE4D5934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0329AA-81F4-99FF-A4FB-1881C0771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B2CC-6AB9-49BB-A36F-FB976B63D615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0B8C6-D924-3A5E-B6E1-5D66F7ECD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C3D6B8-A1E1-35DB-BCE5-70CA19B66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3B3E5-9352-44A8-B097-5DBF8F953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735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5C30BB-6667-75CE-05D8-28C74A569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A84C9C-3673-008D-909A-CC3DF6F176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937353-36B7-843F-CC23-C7410BF4A3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8EB2CC-6AB9-49BB-A36F-FB976B63D615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5BB57-C5CF-43B9-1C1B-D3AFDC6E7F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4765F-55A4-DD22-4806-1EC132EB49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63B3E5-9352-44A8-B097-5DBF8F953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457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CB1B7ABC-B42E-A965-B40E-726E4FFC94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89000"/>
            <a:ext cx="12192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438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66D206FD-22A5-36D6-EAD5-7203CEA57A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508000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4DC3099-9467-6175-8E56-A75033FC3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628" y="4526768"/>
            <a:ext cx="2943225" cy="220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17281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748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 C.</dc:creator>
  <cp:lastModifiedBy>Ken C.</cp:lastModifiedBy>
  <cp:revision>2</cp:revision>
  <dcterms:created xsi:type="dcterms:W3CDTF">2023-01-24T02:56:40Z</dcterms:created>
  <dcterms:modified xsi:type="dcterms:W3CDTF">2023-01-24T15:25:09Z</dcterms:modified>
</cp:coreProperties>
</file>

<file path=docProps/thumbnail.jpeg>
</file>